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37e8c3b1d3f4bf2" /><Relationship Type="http://schemas.openxmlformats.org/officeDocument/2006/relationships/extended-properties" Target="/docProps/app.xml" Id="R49d1a5e0fcc843d4" /><Relationship Type="http://schemas.openxmlformats.org/officeDocument/2006/relationships/officeDocument" Target="/ppt/presentation.xml" Id="R4004085362b34ff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5393fab6c1f4ebb"/>
  </p:sldMasterIdLst>
  <p:notesMasterIdLst>
    <p:notesMasterId xmlns:r="http://schemas.openxmlformats.org/officeDocument/2006/relationships" r:id="R2629a270fb294490"/>
  </p:notesMasterIdLst>
  <p:sldIdLst>
    <p:sldId xmlns:r="http://schemas.openxmlformats.org/officeDocument/2006/relationships" id="256" r:id="Rdf52f8a97642400a"/>
    <p:sldId xmlns:r="http://schemas.openxmlformats.org/officeDocument/2006/relationships" id="257" r:id="R3666e56548394e03"/>
    <p:sldId xmlns:r="http://schemas.openxmlformats.org/officeDocument/2006/relationships" id="258" r:id="Rfe46d63b58ad41c5"/>
    <p:sldId xmlns:r="http://schemas.openxmlformats.org/officeDocument/2006/relationships" id="259" r:id="R040c5283c37e4d60"/>
    <p:sldId xmlns:r="http://schemas.openxmlformats.org/officeDocument/2006/relationships" id="260" r:id="Rdd858d6dbaa74ae8"/>
    <p:sldId xmlns:r="http://schemas.openxmlformats.org/officeDocument/2006/relationships" id="261" r:id="R67415730349c4365"/>
    <p:sldId xmlns:r="http://schemas.openxmlformats.org/officeDocument/2006/relationships" id="262" r:id="Rac386685125e4309"/>
    <p:sldId xmlns:r="http://schemas.openxmlformats.org/officeDocument/2006/relationships" id="263" r:id="Rc5b1e815a6f14e42"/>
    <p:sldId xmlns:r="http://schemas.openxmlformats.org/officeDocument/2006/relationships" id="264" r:id="R7c38a353dac74012"/>
    <p:sldId xmlns:r="http://schemas.openxmlformats.org/officeDocument/2006/relationships" id="265" r:id="Re3bbbe47a71443ca"/>
    <p:sldId xmlns:r="http://schemas.openxmlformats.org/officeDocument/2006/relationships" id="266" r:id="Rfd3582cd314c43cc"/>
    <p:sldId xmlns:r="http://schemas.openxmlformats.org/officeDocument/2006/relationships" id="267" r:id="R8346e94149464a7b"/>
    <p:sldId xmlns:r="http://schemas.openxmlformats.org/officeDocument/2006/relationships" id="268" r:id="R1fd4248d06064ad1"/>
    <p:sldId xmlns:r="http://schemas.openxmlformats.org/officeDocument/2006/relationships" id="269" r:id="Rd664b4aa794244eb"/>
    <p:sldId xmlns:r="http://schemas.openxmlformats.org/officeDocument/2006/relationships" id="270" r:id="Rf22d5eef956843e4"/>
    <p:sldId xmlns:r="http://schemas.openxmlformats.org/officeDocument/2006/relationships" id="271" r:id="R3a269180bce34c78"/>
    <p:sldId xmlns:r="http://schemas.openxmlformats.org/officeDocument/2006/relationships" id="272" r:id="R6345d6e0c51e4c7d"/>
    <p:sldId xmlns:r="http://schemas.openxmlformats.org/officeDocument/2006/relationships" id="273" r:id="R9dfb609614314def"/>
    <p:sldId xmlns:r="http://schemas.openxmlformats.org/officeDocument/2006/relationships" id="274" r:id="Re7455bda7f83471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4ab17fa02b145b3" /><Relationship Type="http://schemas.openxmlformats.org/officeDocument/2006/relationships/slideMaster" Target="/ppt/slideMasters/slideMaster1.xml" Id="Re5393fab6c1f4ebb" /><Relationship Type="http://schemas.openxmlformats.org/officeDocument/2006/relationships/notesMaster" Target="/ppt/notesMasters/notesMaster1.xml" Id="R2629a270fb294490" /><Relationship Type="http://schemas.openxmlformats.org/officeDocument/2006/relationships/presProps" Target="/ppt/presProps.xml" Id="R8f88480803104600" /><Relationship Type="http://schemas.openxmlformats.org/officeDocument/2006/relationships/tableStyles" Target="/ppt/tableStyles.xml" Id="R11376c61374b4e05" /><Relationship Type="http://schemas.openxmlformats.org/officeDocument/2006/relationships/slide" Target="/ppt/slides/slide1.xml" Id="Rdf52f8a97642400a" /><Relationship Type="http://schemas.openxmlformats.org/officeDocument/2006/relationships/slide" Target="/ppt/slides/slide2.xml" Id="R3666e56548394e03" /><Relationship Type="http://schemas.openxmlformats.org/officeDocument/2006/relationships/slide" Target="/ppt/slides/slide3.xml" Id="Rfe46d63b58ad41c5" /><Relationship Type="http://schemas.openxmlformats.org/officeDocument/2006/relationships/slide" Target="/ppt/slides/slide4.xml" Id="R040c5283c37e4d60" /><Relationship Type="http://schemas.openxmlformats.org/officeDocument/2006/relationships/slide" Target="/ppt/slides/slide5.xml" Id="Rdd858d6dbaa74ae8" /><Relationship Type="http://schemas.openxmlformats.org/officeDocument/2006/relationships/slide" Target="/ppt/slides/slide6.xml" Id="R67415730349c4365" /><Relationship Type="http://schemas.openxmlformats.org/officeDocument/2006/relationships/slide" Target="/ppt/slides/slide7.xml" Id="Rac386685125e4309" /><Relationship Type="http://schemas.openxmlformats.org/officeDocument/2006/relationships/slide" Target="/ppt/slides/slide8.xml" Id="Rc5b1e815a6f14e42" /><Relationship Type="http://schemas.openxmlformats.org/officeDocument/2006/relationships/slide" Target="/ppt/slides/slide9.xml" Id="R7c38a353dac74012" /><Relationship Type="http://schemas.openxmlformats.org/officeDocument/2006/relationships/slide" Target="/ppt/slides/slide10.xml" Id="Re3bbbe47a71443ca" /><Relationship Type="http://schemas.openxmlformats.org/officeDocument/2006/relationships/slide" Target="/ppt/slides/slide11.xml" Id="Rfd3582cd314c43cc" /><Relationship Type="http://schemas.openxmlformats.org/officeDocument/2006/relationships/slide" Target="/ppt/slides/slide12.xml" Id="R8346e94149464a7b" /><Relationship Type="http://schemas.openxmlformats.org/officeDocument/2006/relationships/slide" Target="/ppt/slides/slide13.xml" Id="R1fd4248d06064ad1" /><Relationship Type="http://schemas.openxmlformats.org/officeDocument/2006/relationships/slide" Target="/ppt/slides/slide14.xml" Id="Rd664b4aa794244eb" /><Relationship Type="http://schemas.openxmlformats.org/officeDocument/2006/relationships/slide" Target="/ppt/slides/slide15.xml" Id="Rf22d5eef956843e4" /><Relationship Type="http://schemas.openxmlformats.org/officeDocument/2006/relationships/slide" Target="/ppt/slides/slide16.xml" Id="R3a269180bce34c78" /><Relationship Type="http://schemas.openxmlformats.org/officeDocument/2006/relationships/slide" Target="/ppt/slides/slide17.xml" Id="R6345d6e0c51e4c7d" /><Relationship Type="http://schemas.openxmlformats.org/officeDocument/2006/relationships/slide" Target="/ppt/slides/slide18.xml" Id="R9dfb609614314def" /><Relationship Type="http://schemas.openxmlformats.org/officeDocument/2006/relationships/slide" Target="/ppt/slides/slide19.xml" Id="Re7455bda7f83471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a3d139aec6b4db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718cc2727324987" /><Relationship Type="http://schemas.openxmlformats.org/officeDocument/2006/relationships/notesMaster" Target="/ppt/notesMasters/notesMaster1.xml" Id="Rb5f092a2b61541f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9779c76770e43b7" /><Relationship Type="http://schemas.openxmlformats.org/officeDocument/2006/relationships/notesMaster" Target="/ppt/notesMasters/notesMaster1.xml" Id="R15a88db762f843f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c0a98aab8b14fad" /><Relationship Type="http://schemas.openxmlformats.org/officeDocument/2006/relationships/notesMaster" Target="/ppt/notesMasters/notesMaster1.xml" Id="Rff1b3bd9d38e446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8d905214b894f60" /><Relationship Type="http://schemas.openxmlformats.org/officeDocument/2006/relationships/notesMaster" Target="/ppt/notesMasters/notesMaster1.xml" Id="R8bc812e39ac042e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c09062907be4a32" /><Relationship Type="http://schemas.openxmlformats.org/officeDocument/2006/relationships/notesMaster" Target="/ppt/notesMasters/notesMaster1.xml" Id="R4384c8b5cf82465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f13c09b557a49d0" /><Relationship Type="http://schemas.openxmlformats.org/officeDocument/2006/relationships/notesMaster" Target="/ppt/notesMasters/notesMaster1.xml" Id="R96b9d0e79a33456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f605c8e6ff54026" /><Relationship Type="http://schemas.openxmlformats.org/officeDocument/2006/relationships/notesMaster" Target="/ppt/notesMasters/notesMaster1.xml" Id="R37f01a1702134cd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584f80bc9ea4ff9" /><Relationship Type="http://schemas.openxmlformats.org/officeDocument/2006/relationships/notesMaster" Target="/ppt/notesMasters/notesMaster1.xml" Id="R4fb0f5b3057d4b4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2cdeb698a3e4e6d" /><Relationship Type="http://schemas.openxmlformats.org/officeDocument/2006/relationships/notesMaster" Target="/ppt/notesMasters/notesMaster1.xml" Id="R8ffec8335e9f423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9c2c73eb6894be2" /><Relationship Type="http://schemas.openxmlformats.org/officeDocument/2006/relationships/notesMaster" Target="/ppt/notesMasters/notesMaster1.xml" Id="Ree42bd2b7390454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9d24be959d3488c" /><Relationship Type="http://schemas.openxmlformats.org/officeDocument/2006/relationships/notesMaster" Target="/ppt/notesMasters/notesMaster1.xml" Id="R4f753f7893944ef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0c48721988847f6" /><Relationship Type="http://schemas.openxmlformats.org/officeDocument/2006/relationships/notesMaster" Target="/ppt/notesMasters/notesMaster1.xml" Id="R342e66eac3be441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1840a4d70944698" /><Relationship Type="http://schemas.openxmlformats.org/officeDocument/2006/relationships/notesMaster" Target="/ppt/notesMasters/notesMaster1.xml" Id="Ra8f0b612de234c5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5cef447e0f94cb1" /><Relationship Type="http://schemas.openxmlformats.org/officeDocument/2006/relationships/notesMaster" Target="/ppt/notesMasters/notesMaster1.xml" Id="R0d68f9213eb14c1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702272c8e1f4b3e" /><Relationship Type="http://schemas.openxmlformats.org/officeDocument/2006/relationships/notesMaster" Target="/ppt/notesMasters/notesMaster1.xml" Id="Rff06017b4bfc41d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c6309b4a59e4aef" /><Relationship Type="http://schemas.openxmlformats.org/officeDocument/2006/relationships/notesMaster" Target="/ppt/notesMasters/notesMaster1.xml" Id="R63ef8d7b3e64446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6e9035f226a46fa" /><Relationship Type="http://schemas.openxmlformats.org/officeDocument/2006/relationships/notesMaster" Target="/ppt/notesMasters/notesMaster1.xml" Id="R62bdeecd54f7440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fe8c9cdba994b43" /><Relationship Type="http://schemas.openxmlformats.org/officeDocument/2006/relationships/notesMaster" Target="/ppt/notesMasters/notesMaster1.xml" Id="R3166574c3861441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ff7d277425e44ff" /><Relationship Type="http://schemas.openxmlformats.org/officeDocument/2006/relationships/notesMaster" Target="/ppt/notesMasters/notesMaster1.xml" Id="Ra81adc92750b496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5fea8a658af423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97fd613fa94e8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5c131a270564bf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8324f927ae42e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bfee6f119649c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73c1579dec40f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6E05FC1-2A10-4F7B-B8B4-A7B8DED9114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EF826F1-A595-47B3-B56E-5B6FC3CBE46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C7A2D0D-C5EB-4FDE-B56D-64C458037B0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4207A5B-25DB-4EAD-A1BA-9B1239F28A5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2936FE1-BE43-4417-8CE2-F559A88BB6C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D1844EC-9096-4FEB-AB43-944D74D05B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2041B1C-5C6F-4F0A-A3B3-F2F113185AC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33BD4BA-CDB3-4A2A-B091-B108CC64539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ECD8061-878A-4C91-8F78-D1A4655655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8A77011-7E54-47A9-A4CE-BFE53452A55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f5ccbac5ada4780" /><Relationship Type="http://schemas.openxmlformats.org/officeDocument/2006/relationships/slideLayout" Target="/ppt/slideLayouts/slideLayout1.xml" Id="R53f5e2bcc8e34d3e" /><Relationship Type="http://schemas.openxmlformats.org/officeDocument/2006/relationships/slideLayout" Target="/ppt/slideLayouts/slideLayout2.xml" Id="R8b62f44ff1634899" /><Relationship Type="http://schemas.openxmlformats.org/officeDocument/2006/relationships/slideLayout" Target="/ppt/slideLayouts/slideLayout3.xml" Id="Rd34ae7a5820940d2" /><Relationship Type="http://schemas.openxmlformats.org/officeDocument/2006/relationships/slideLayout" Target="/ppt/slideLayouts/slideLayout4.xml" Id="R6155a6d9c66041b8" /><Relationship Type="http://schemas.openxmlformats.org/officeDocument/2006/relationships/slideLayout" Target="/ppt/slideLayouts/slideLayout5.xml" Id="R47c743901d7e4441" /><Relationship Type="http://schemas.openxmlformats.org/officeDocument/2006/relationships/slideLayout" Target="/ppt/slideLayouts/slideLayout6.xml" Id="R3d2b5aa567fc425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3f5e2bcc8e34d3e"/>
    <p:sldLayoutId xmlns:r="http://schemas.openxmlformats.org/officeDocument/2006/relationships" id="2147483650" r:id="R8b62f44ff1634899"/>
    <p:sldLayoutId xmlns:r="http://schemas.openxmlformats.org/officeDocument/2006/relationships" id="2147483651" r:id="Rd34ae7a5820940d2"/>
    <p:sldLayoutId xmlns:r="http://schemas.openxmlformats.org/officeDocument/2006/relationships" id="2147483652" r:id="R6155a6d9c66041b8"/>
    <p:sldLayoutId xmlns:r="http://schemas.openxmlformats.org/officeDocument/2006/relationships" id="2147483653" r:id="R47c743901d7e4441"/>
    <p:sldLayoutId xmlns:r="http://schemas.openxmlformats.org/officeDocument/2006/relationships" id="2147483654" r:id="R3d2b5aa567fc425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9a8f95692b4ca4" /><Relationship Type="http://schemas.openxmlformats.org/officeDocument/2006/relationships/image" Target="/ppt/media/image.png" Id="Re4842e3267c04c4b" /><Relationship Type="http://schemas.openxmlformats.org/officeDocument/2006/relationships/notesSlide" Target="/ppt/notesSlides/notesSlide1.xml" Id="Rb0faa0170be94f3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4bb74881634f18" /><Relationship Type="http://schemas.openxmlformats.org/officeDocument/2006/relationships/image" Target="/ppt/media/image2.png" Id="R78aec57f78be4c54" /><Relationship Type="http://schemas.openxmlformats.org/officeDocument/2006/relationships/notesSlide" Target="/ppt/notesSlides/notesSlide2.xml" Id="R595da5e10b5b45a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007056608e41f6" /><Relationship Type="http://schemas.openxmlformats.org/officeDocument/2006/relationships/image" Target="/ppt/media/image3.png" Id="R708c377322cf42a7" /><Relationship Type="http://schemas.openxmlformats.org/officeDocument/2006/relationships/notesSlide" Target="/ppt/notesSlides/notesSlide3.xml" Id="R678b8c5425884aa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c538c62aea4a37" /><Relationship Type="http://schemas.openxmlformats.org/officeDocument/2006/relationships/image" Target="/ppt/media/image4.png" Id="R3d8f99114f9e40cf" /><Relationship Type="http://schemas.openxmlformats.org/officeDocument/2006/relationships/notesSlide" Target="/ppt/notesSlides/notesSlide4.xml" Id="R840863a669f147d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f22ce4dd8074105" /><Relationship Type="http://schemas.openxmlformats.org/officeDocument/2006/relationships/image" Target="/ppt/media/image5.png" Id="Rd4ff82bc9f51407c" /><Relationship Type="http://schemas.openxmlformats.org/officeDocument/2006/relationships/notesSlide" Target="/ppt/notesSlides/notesSlide5.xml" Id="Rdc667e66916b461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c3ba8db96d4e24" /><Relationship Type="http://schemas.openxmlformats.org/officeDocument/2006/relationships/image" Target="/ppt/media/image6.png" Id="R965854f448244d60" /><Relationship Type="http://schemas.openxmlformats.org/officeDocument/2006/relationships/notesSlide" Target="/ppt/notesSlides/notesSlide6.xml" Id="Rb01ff17377c0446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afcae3fe86146c7" /><Relationship Type="http://schemas.openxmlformats.org/officeDocument/2006/relationships/image" Target="/ppt/media/image7.png" Id="R33333a4cba4b4a10" /><Relationship Type="http://schemas.openxmlformats.org/officeDocument/2006/relationships/notesSlide" Target="/ppt/notesSlides/notesSlide7.xml" Id="R0f06480d85564c2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4f632a86d74939" /><Relationship Type="http://schemas.openxmlformats.org/officeDocument/2006/relationships/image" Target="/ppt/media/image8.png" Id="R3ad83198a2b74b9f" /><Relationship Type="http://schemas.openxmlformats.org/officeDocument/2006/relationships/notesSlide" Target="/ppt/notesSlides/notesSlide8.xml" Id="Rf2f0718adb6e433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cfc8d9a52b4394" /><Relationship Type="http://schemas.openxmlformats.org/officeDocument/2006/relationships/image" Target="/ppt/media/image9.png" Id="R00ab92d1e6034298" /><Relationship Type="http://schemas.openxmlformats.org/officeDocument/2006/relationships/notesSlide" Target="/ppt/notesSlides/notesSlide9.xml" Id="R61d2422d0cca4b4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53249231574b57" /><Relationship Type="http://schemas.openxmlformats.org/officeDocument/2006/relationships/image" Target="/ppt/media/image10.png" Id="Re6b0b332b70748ed" /><Relationship Type="http://schemas.openxmlformats.org/officeDocument/2006/relationships/notesSlide" Target="/ppt/notesSlides/notesSlide10.xml" Id="R3d5cbb8eaf72459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1c1e6dd56f4ed6" /><Relationship Type="http://schemas.openxmlformats.org/officeDocument/2006/relationships/image" Target="/ppt/media/image11.png" Id="R5542c2009d0049d1" /><Relationship Type="http://schemas.openxmlformats.org/officeDocument/2006/relationships/notesSlide" Target="/ppt/notesSlides/notesSlide11.xml" Id="Rf60cca9c8e4c44b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fcbe4f5fe04574" /><Relationship Type="http://schemas.openxmlformats.org/officeDocument/2006/relationships/image" Target="/ppt/media/image12.png" Id="Rb08ea46819f1405e" /><Relationship Type="http://schemas.openxmlformats.org/officeDocument/2006/relationships/notesSlide" Target="/ppt/notesSlides/notesSlide12.xml" Id="Ra4ea7b26062b428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9810f59097f4423" /><Relationship Type="http://schemas.openxmlformats.org/officeDocument/2006/relationships/image" Target="/ppt/media/image13.png" Id="R6d4a5e2064a548b8" /><Relationship Type="http://schemas.openxmlformats.org/officeDocument/2006/relationships/notesSlide" Target="/ppt/notesSlides/notesSlide13.xml" Id="R457fc4152b3b488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2536b7908a74226" /><Relationship Type="http://schemas.openxmlformats.org/officeDocument/2006/relationships/image" Target="/ppt/media/image14.png" Id="R758f948edb8a45b2" /><Relationship Type="http://schemas.openxmlformats.org/officeDocument/2006/relationships/notesSlide" Target="/ppt/notesSlides/notesSlide14.xml" Id="R528007d9029a447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838ad536264637" /><Relationship Type="http://schemas.openxmlformats.org/officeDocument/2006/relationships/image" Target="/ppt/media/image15.png" Id="R1ea0a1ece0234f58" /><Relationship Type="http://schemas.openxmlformats.org/officeDocument/2006/relationships/notesSlide" Target="/ppt/notesSlides/notesSlide15.xml" Id="R8faa02875fe7407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bbac24786714d4e" /><Relationship Type="http://schemas.openxmlformats.org/officeDocument/2006/relationships/image" Target="/ppt/media/image16.png" Id="Ra794f60fbd5c4ec6" /><Relationship Type="http://schemas.openxmlformats.org/officeDocument/2006/relationships/notesSlide" Target="/ppt/notesSlides/notesSlide16.xml" Id="R9f4db13f38504fa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b8b0b8f0224afd" /><Relationship Type="http://schemas.openxmlformats.org/officeDocument/2006/relationships/image" Target="/ppt/media/image17.png" Id="Rb4f3fe64e0b941e3" /><Relationship Type="http://schemas.openxmlformats.org/officeDocument/2006/relationships/notesSlide" Target="/ppt/notesSlides/notesSlide17.xml" Id="R0397ce41c2dc4a6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fe0d3760904351" /><Relationship Type="http://schemas.openxmlformats.org/officeDocument/2006/relationships/image" Target="/ppt/media/image18.png" Id="R74d8a8819a17421f" /><Relationship Type="http://schemas.openxmlformats.org/officeDocument/2006/relationships/notesSlide" Target="/ppt/notesSlides/notesSlide18.xml" Id="Rbbecd20f9b434ec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e761ae44bf479b" /><Relationship Type="http://schemas.openxmlformats.org/officeDocument/2006/relationships/image" Target="/ppt/media/image19.png" Id="R22e379abc537467a" /><Relationship Type="http://schemas.openxmlformats.org/officeDocument/2006/relationships/notesSlide" Target="/ppt/notesSlides/notesSlide19.xml" Id="R810fd4ba7c454b0b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74E9C4-C223-40E1-B5F6-26184494AC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842e3267c04c4b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36873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F841C9-B3F9-4A5F-B3B7-76628F9613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aec57f78be4c54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342278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44665A-FCA5-48A8-AEBE-5B80EDA149E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8c377322cf42a7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23678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F3F0DE-935C-4AA5-805A-DDC39BBCB8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8f99114f9e40cf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12409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2FD00F-22CB-4FCD-AECD-D8472EF6A6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ff82bc9f51407c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444536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E19490-09DF-4796-A0F3-61B7145F3E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5854f448244d60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893554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17332E-9282-4688-996B-FB9F7DCADF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333a4cba4b4a10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14339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52B1CD-4EBC-41BF-A16A-D6D6430CB8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d83198a2b74b9f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072423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FA1F35-FCFE-4FB5-A460-F772FDD980C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ab92d1e6034298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967518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2AEB1F-A5F1-44FD-AE63-579BA0FCD5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b0b332b70748ed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186832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9D118F-CBA0-4896-A36A-6B00468A78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42c2009d0049d1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270329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7CDD39-E0D4-40CC-A405-6B3E931DED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8ea46819f1405e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220626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266655-54A8-4A44-B37C-E7746AFDE8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4a5e2064a548b8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43277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C6B66E-2496-4FF5-8FBE-24C57B89A7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8f948edb8a45b2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20257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E6E69A-4373-48C3-9A3C-26739282BE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a0a1ece0234f58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539164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93C7C5-092D-4252-AAE8-06E2301F93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94f60fbd5c4ec6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08466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E948E0-1332-4B15-B1D9-183C2F7597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f3fe64e0b941e3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440362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B14E17-75E0-4661-BDF1-90946781FB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d8a8819a17421f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217504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A0EBDE-6578-418A-BD10-1EDB292E40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e379abc537467a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45931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2026-10-26T06:41:44.9860000Z</dcterms:created>
  <dcterms:modified xsi:type="dcterms:W3CDTF">2026-10-26T06:41:44.9860000Z</dcterms:modified>
</coreProperties>
</file>